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459290E-C306-E8E6-8EE0-0B79D1014F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ABBAAD8-7C41-8B32-2CBD-8399737395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761CDC5-BA48-464C-6664-2B6831436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9E88C-1706-450E-8833-F23398D8820B}" type="datetimeFigureOut">
              <a:rPr kumimoji="1" lang="ja-JP" altLang="en-US" smtClean="0"/>
              <a:t>2024/9/20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BE86971-9EF9-BABA-1C56-96D0D00E8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671B24B-1A0D-4683-F1ED-B50CF6E6C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F0B27-5E5D-4F29-A850-D791FE004C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9334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7F707F-7F17-595E-EC25-9030BA116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A928670-07FB-559E-17DD-BDD81F772B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37F7593-CE44-B9BD-0BDA-B5DB70EFB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9E88C-1706-450E-8833-F23398D8820B}" type="datetimeFigureOut">
              <a:rPr kumimoji="1" lang="ja-JP" altLang="en-US" smtClean="0"/>
              <a:t>2024/9/20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E713C6A-A828-C1EF-527A-913C631E2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5E6B181-129B-3B7E-9D43-39037C997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F0B27-5E5D-4F29-A850-D791FE004C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2957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A4E5E5DE-CF13-569B-E43B-0CFFEE2335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17B131C-5C83-3261-C6BA-EBB9983B64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2A7CD52-53D5-3A71-B360-92A8FBFE1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9E88C-1706-450E-8833-F23398D8820B}" type="datetimeFigureOut">
              <a:rPr kumimoji="1" lang="ja-JP" altLang="en-US" smtClean="0"/>
              <a:t>2024/9/20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DA12687-0FAF-C4CE-C3F7-468963259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30A8A6B-71FC-E64A-7022-F50685458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F0B27-5E5D-4F29-A850-D791FE004C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2086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6869A07-5B19-5B72-3D78-86A0A7414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2EE0BA3-76AE-2DCD-A20D-648F6B2B29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2975F6F-EF91-1558-A148-17464B16A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9E88C-1706-450E-8833-F23398D8820B}" type="datetimeFigureOut">
              <a:rPr kumimoji="1" lang="ja-JP" altLang="en-US" smtClean="0"/>
              <a:t>2024/9/20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1A1EC05-F235-7408-C2B2-C4E18FC5A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F887403-3F88-22CD-1852-7886210E5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F0B27-5E5D-4F29-A850-D791FE004C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6702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333721-96B1-1502-CFC6-56E6539A0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027CAA1-B547-F581-88F4-799D5D6C99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9367532-EC06-E0A7-5D5D-4DCF74FF5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9E88C-1706-450E-8833-F23398D8820B}" type="datetimeFigureOut">
              <a:rPr kumimoji="1" lang="ja-JP" altLang="en-US" smtClean="0"/>
              <a:t>2024/9/20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5403A91-0457-06A3-133C-5F06E9CF0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4A28F0E-CDD6-E011-7AE8-E53580823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F0B27-5E5D-4F29-A850-D791FE004C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3992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51C7F67-59B4-0824-46BF-1939E31B1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369EA4B-A87A-51BE-CC06-C9B0441050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A8B3C2A-B78E-55BE-B0A0-885BC8F4D0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34C3094-98DF-7C74-C8AB-22605EF7D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9E88C-1706-450E-8833-F23398D8820B}" type="datetimeFigureOut">
              <a:rPr kumimoji="1" lang="ja-JP" altLang="en-US" smtClean="0"/>
              <a:t>2024/9/20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7007ED2-927E-BA1E-E8F1-68698E868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4B684E1-0147-FAD8-08E7-83CF2B8FB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F0B27-5E5D-4F29-A850-D791FE004C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9936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FA7E6C0-5E08-35D3-4626-199748441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3C29545-F6FE-C1C3-20EE-DA0B0E4490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1976B8A-2325-BE0C-63C9-7D4D862F10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FA2B9331-2723-8A40-E2A5-4331B6D4A5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77E6278-18AA-7B3A-0024-F0A9AEA44B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6B7EDF5-FF5F-97EC-1FF3-23C8813D0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9E88C-1706-450E-8833-F23398D8820B}" type="datetimeFigureOut">
              <a:rPr kumimoji="1" lang="ja-JP" altLang="en-US" smtClean="0"/>
              <a:t>2024/9/20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6EC466F-C247-93E2-496A-703DCC9A9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94DBC96-6423-1719-4C23-05B1904D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F0B27-5E5D-4F29-A850-D791FE004C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4540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5B0197-25A2-D9FF-1FBA-4A5484B01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9547CC8-1854-2B2B-F0EA-23314D326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9E88C-1706-450E-8833-F23398D8820B}" type="datetimeFigureOut">
              <a:rPr kumimoji="1" lang="ja-JP" altLang="en-US" smtClean="0"/>
              <a:t>2024/9/20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6CCFA4A-B722-D4BE-9197-9EB4E34FA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AA077B1-AEC0-10F3-C5CC-F38350D6F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F0B27-5E5D-4F29-A850-D791FE004C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9514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5CBE1199-A81A-441E-F714-159F6F799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9E88C-1706-450E-8833-F23398D8820B}" type="datetimeFigureOut">
              <a:rPr kumimoji="1" lang="ja-JP" altLang="en-US" smtClean="0"/>
              <a:t>2024/9/20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B0248B6-B2A5-175F-CA5A-C4BC7B801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408C2E8-BD3D-2E68-EE67-0FA559FA2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F0B27-5E5D-4F29-A850-D791FE004C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256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8CF60C-2540-45FB-4F6F-EABD4D5FD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83BE62D-C1C2-7ED3-A588-C438E71DD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8C2C110-BD7A-C724-25F6-7E26E8D51D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6938B48-3067-D609-D0B8-FCC18462B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9E88C-1706-450E-8833-F23398D8820B}" type="datetimeFigureOut">
              <a:rPr kumimoji="1" lang="ja-JP" altLang="en-US" smtClean="0"/>
              <a:t>2024/9/20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288C64C-1B80-6257-4774-12A7E16EF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0ABE1D1-FD5B-D130-E3E6-01C11C84F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F0B27-5E5D-4F29-A850-D791FE004C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7437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B931A1-4949-3AA2-6D2A-343B9B1CB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6583A7D-619F-4220-2BF4-A09E8CC291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E7D8087-24C3-73EC-9161-E3550421E8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BAF03E5-BB3F-E17A-73C9-31A401D07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9E88C-1706-450E-8833-F23398D8820B}" type="datetimeFigureOut">
              <a:rPr kumimoji="1" lang="ja-JP" altLang="en-US" smtClean="0"/>
              <a:t>2024/9/20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CC8923D-66FF-1EFE-F098-759109A11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540A1AB-7665-5A58-F69D-5796BEDC4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F0B27-5E5D-4F29-A850-D791FE004C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6082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2ABAD55-9237-8C79-9157-4E216E8DB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C930B26-E64E-4204-C1DE-BB5A27C43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9993FB8-6C9D-CDCD-3480-FDA26BF3A4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89E88C-1706-450E-8833-F23398D8820B}" type="datetimeFigureOut">
              <a:rPr kumimoji="1" lang="ja-JP" altLang="en-US" smtClean="0"/>
              <a:t>2024/9/20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71ADA3C-E7EE-50E4-4103-24C3193D6B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DDECE19-2EA5-C8A9-4BDF-D297F8D26E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EF0B27-5E5D-4F29-A850-D791FE004C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0016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1097736-8F88-6F59-07D6-2CBB287879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D82ED61-9598-0E7C-7D57-86FE57ADE5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 descr="画面操作された男性の写真のスクリーンショット&#10;&#10;中程度の精度で自動的に生成された説明">
            <a:extLst>
              <a:ext uri="{FF2B5EF4-FFF2-40B4-BE49-F238E27FC236}">
                <a16:creationId xmlns:a16="http://schemas.microsoft.com/office/drawing/2014/main" id="{D5DE867D-A8C7-1852-AEA7-8F0861BEE1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98" y="0"/>
            <a:ext cx="11878803" cy="683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903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ワイド画面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818098317768</dc:creator>
  <cp:lastModifiedBy>818098317768</cp:lastModifiedBy>
  <cp:revision>1</cp:revision>
  <dcterms:created xsi:type="dcterms:W3CDTF">2024-09-20T05:34:02Z</dcterms:created>
  <dcterms:modified xsi:type="dcterms:W3CDTF">2024-09-20T05:36:40Z</dcterms:modified>
</cp:coreProperties>
</file>